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4" r:id="rId8"/>
    <p:sldId id="261" r:id="rId9"/>
    <p:sldId id="263" r:id="rId10"/>
    <p:sldId id="262" r:id="rId11"/>
    <p:sldId id="266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64727" autoAdjust="0"/>
  </p:normalViewPr>
  <p:slideViewPr>
    <p:cSldViewPr>
      <p:cViewPr varScale="1">
        <p:scale>
          <a:sx n="74" d="100"/>
          <a:sy n="74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4744" y="500043"/>
            <a:ext cx="4743456" cy="3100408"/>
          </a:xfrm>
        </p:spPr>
        <p:txBody>
          <a:bodyPr>
            <a:normAutofit fontScale="90000"/>
          </a:bodyPr>
          <a:lstStyle/>
          <a:p>
            <a:r>
              <a:rPr lang="ru-RU" sz="8000" dirty="0" smtClean="0">
                <a:latin typeface="Arial Black" pitchFamily="34" charset="0"/>
              </a:rPr>
              <a:t>Театр – ты жизнь</a:t>
            </a:r>
            <a:endParaRPr lang="ru-RU" sz="8000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00636"/>
            <a:ext cx="6400800" cy="142876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МБОУ «</a:t>
            </a:r>
            <a:r>
              <a:rPr lang="ru-RU" b="1" dirty="0" err="1" smtClean="0">
                <a:solidFill>
                  <a:schemeClr val="tx1"/>
                </a:solidFill>
              </a:rPr>
              <a:t>Сосновская</a:t>
            </a:r>
            <a:r>
              <a:rPr lang="ru-RU" b="1" dirty="0" smtClean="0">
                <a:solidFill>
                  <a:schemeClr val="tx1"/>
                </a:solidFill>
              </a:rPr>
              <a:t> средняя школа №1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  <a:p>
            <a:pPr algn="ctr"/>
            <a:r>
              <a:rPr lang="ru-RU" b="1" dirty="0" smtClean="0"/>
              <a:t>2018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Documents and Settings\User\Рабочий стол\классное руководство\новый год 5б\IMG_0210.JPG"/>
          <p:cNvPicPr>
            <a:picLocks noChangeAspect="1" noChangeArrowheads="1"/>
          </p:cNvPicPr>
          <p:nvPr/>
        </p:nvPicPr>
        <p:blipFill>
          <a:blip r:embed="rId2" cstate="print"/>
          <a:srcRect l="54677" r="20719" b="51785"/>
          <a:stretch>
            <a:fillRect/>
          </a:stretch>
        </p:blipFill>
        <p:spPr bwMode="auto">
          <a:xfrm>
            <a:off x="0" y="0"/>
            <a:ext cx="3214678" cy="4572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Этапы создания литературного спектакля.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Работа по созданию пространства сцены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User\Рабочий стол\Новая папка\110___03\IMG_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643182"/>
            <a:ext cx="5857884" cy="4214818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классное руководство\5б класс\огонек день мам\IMG_0010.JPG"/>
          <p:cNvPicPr>
            <a:picLocks noChangeAspect="1" noChangeArrowheads="1"/>
          </p:cNvPicPr>
          <p:nvPr/>
        </p:nvPicPr>
        <p:blipFill>
          <a:blip r:embed="rId3" cstate="print"/>
          <a:srcRect l="9470" t="20519" r="41994"/>
          <a:stretch>
            <a:fillRect/>
          </a:stretch>
        </p:blipFill>
        <p:spPr bwMode="auto">
          <a:xfrm>
            <a:off x="0" y="3260731"/>
            <a:ext cx="2928958" cy="35972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классное руководство\2017\5 класс фильм фильм\IMG_00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6034617" cy="4525963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классное руководство\2017\5 класс фильм фильм\IMG_0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30" y="1998655"/>
            <a:ext cx="3190870" cy="48593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Новая папка\110___03\IMG_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37500"/>
          <a:stretch>
            <a:fillRect/>
          </a:stretch>
        </p:blipFill>
        <p:spPr bwMode="auto">
          <a:xfrm>
            <a:off x="0" y="0"/>
            <a:ext cx="2122194" cy="4525963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Новая папка\110___03\IMG_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5" y="714357"/>
            <a:ext cx="7215206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/>
          <a:lstStyle/>
          <a:p>
            <a:pPr algn="ctr"/>
            <a:r>
              <a:rPr lang="ru-RU" b="1" dirty="0" smtClean="0"/>
              <a:t>Театр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7"/>
            <a:ext cx="4900618" cy="235745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искусство эмоционального переживания, он не только отвечает нашим эстетическим запросам, но, самое главное, помогает пробуждению порой уснувших глубинных чувств.</a:t>
            </a:r>
            <a:endParaRPr lang="ru-RU" dirty="0"/>
          </a:p>
        </p:txBody>
      </p:sp>
      <p:pic>
        <p:nvPicPr>
          <p:cNvPr id="4" name="Picture 2" descr="C:\Documents and Settings\User\Рабочий стол\классное руководство\5б класс\фото класса\5б сентябрь\IMG_0117.JPG"/>
          <p:cNvPicPr>
            <a:picLocks noChangeAspect="1" noChangeArrowheads="1"/>
          </p:cNvPicPr>
          <p:nvPr/>
        </p:nvPicPr>
        <p:blipFill>
          <a:blip r:embed="rId2" cstate="print"/>
          <a:srcRect l="55308" t="36170" r="7278"/>
          <a:stretch>
            <a:fillRect/>
          </a:stretch>
        </p:blipFill>
        <p:spPr bwMode="auto">
          <a:xfrm>
            <a:off x="0" y="3286124"/>
            <a:ext cx="2714644" cy="3571876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классное руководство\новый год 5б\IMG_0200.JPG"/>
          <p:cNvPicPr>
            <a:picLocks noChangeAspect="1" noChangeArrowheads="1"/>
          </p:cNvPicPr>
          <p:nvPr/>
        </p:nvPicPr>
        <p:blipFill>
          <a:blip r:embed="rId3" cstate="print"/>
          <a:srcRect l="12316" t="4486" r="66926" b="60169"/>
          <a:stretch>
            <a:fillRect/>
          </a:stretch>
        </p:blipFill>
        <p:spPr bwMode="auto">
          <a:xfrm>
            <a:off x="5643570" y="642918"/>
            <a:ext cx="3500430" cy="6215082"/>
          </a:xfrm>
          <a:prstGeom prst="rect">
            <a:avLst/>
          </a:prstGeom>
          <a:noFill/>
        </p:spPr>
      </p:pic>
      <p:pic>
        <p:nvPicPr>
          <p:cNvPr id="6" name="Picture 2" descr="C:\Documents and Settings\User\Рабочий стол\классное руководство\новый год 5б\IMG_02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214662"/>
            <a:ext cx="1928794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Этапы создания литературного спектакля.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                    Чтение и работа с текстом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User\Рабочий стол\классное руководство\5б класс\фото класса\5б сентябрь\IMG_0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4214810" cy="3286148"/>
          </a:xfrm>
          <a:prstGeom prst="rect">
            <a:avLst/>
          </a:prstGeom>
          <a:noFill/>
        </p:spPr>
      </p:pic>
      <p:pic>
        <p:nvPicPr>
          <p:cNvPr id="5" name="Picture 3" descr="C:\Documents and Settings\User\Рабочий стол\классное руководство\5б класс\фото класса\5б сентябрь\IMG_0121.JPG"/>
          <p:cNvPicPr>
            <a:picLocks noChangeAspect="1" noChangeArrowheads="1"/>
          </p:cNvPicPr>
          <p:nvPr/>
        </p:nvPicPr>
        <p:blipFill>
          <a:blip r:embed="rId3" cstate="print"/>
          <a:srcRect t="21154"/>
          <a:stretch>
            <a:fillRect/>
          </a:stretch>
        </p:blipFill>
        <p:spPr bwMode="auto">
          <a:xfrm>
            <a:off x="4429124" y="3786190"/>
            <a:ext cx="4714876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Этапы создания литературного спектакля.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Работа с языковыми и художественными средствами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C:\Documents and Settings\User\Рабочий стол\классное руководство\5б класс\фото класса\5б сентябрь\IMG_0117.JPG"/>
          <p:cNvPicPr>
            <a:picLocks noChangeAspect="1" noChangeArrowheads="1"/>
          </p:cNvPicPr>
          <p:nvPr/>
        </p:nvPicPr>
        <p:blipFill>
          <a:blip r:embed="rId2" cstate="print"/>
          <a:srcRect l="34330" t="46335" r="50280" b="25254"/>
          <a:stretch>
            <a:fillRect/>
          </a:stretch>
        </p:blipFill>
        <p:spPr bwMode="auto">
          <a:xfrm>
            <a:off x="0" y="4000480"/>
            <a:ext cx="2357422" cy="2857520"/>
          </a:xfrm>
          <a:prstGeom prst="rect">
            <a:avLst/>
          </a:prstGeom>
          <a:noFill/>
        </p:spPr>
      </p:pic>
      <p:pic>
        <p:nvPicPr>
          <p:cNvPr id="6" name="Picture 2" descr="C:\Documents and Settings\User\Рабочий стол\классное руководство\5б класс\фото класса\5б сентябрь\IMG_0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10" y="3546483"/>
            <a:ext cx="3929090" cy="3311517"/>
          </a:xfrm>
          <a:prstGeom prst="rect">
            <a:avLst/>
          </a:prstGeom>
          <a:noFill/>
        </p:spPr>
      </p:pic>
      <p:pic>
        <p:nvPicPr>
          <p:cNvPr id="7" name="Picture 2" descr="C:\Documents and Settings\User\Рабочий стол\классное руководство\зарница\IMG_0020.JPG"/>
          <p:cNvPicPr>
            <a:picLocks noChangeAspect="1" noChangeArrowheads="1"/>
          </p:cNvPicPr>
          <p:nvPr/>
        </p:nvPicPr>
        <p:blipFill>
          <a:blip r:embed="rId4" cstate="print"/>
          <a:srcRect t="30069" r="28788"/>
          <a:stretch>
            <a:fillRect/>
          </a:stretch>
        </p:blipFill>
        <p:spPr bwMode="auto">
          <a:xfrm>
            <a:off x="2357422" y="2928934"/>
            <a:ext cx="3357585" cy="3929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Этапы создания литературного спектакля.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543296" cy="438912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Литературное творчество учащихся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User\Рабочий стол\Новая папка\110___03\IMG_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357430"/>
            <a:ext cx="4357686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\Рабочий стол\классное руководство\новый год 5б\IMG_0221.JPG"/>
          <p:cNvPicPr>
            <a:picLocks noChangeAspect="1" noChangeArrowheads="1"/>
          </p:cNvPicPr>
          <p:nvPr/>
        </p:nvPicPr>
        <p:blipFill>
          <a:blip r:embed="rId2" cstate="print"/>
          <a:srcRect t="9470" r="24237"/>
          <a:stretch>
            <a:fillRect/>
          </a:stretch>
        </p:blipFill>
        <p:spPr bwMode="auto">
          <a:xfrm>
            <a:off x="0" y="0"/>
            <a:ext cx="2571768" cy="4097335"/>
          </a:xfrm>
          <a:prstGeom prst="rect">
            <a:avLst/>
          </a:prstGeom>
          <a:noFill/>
        </p:spPr>
      </p:pic>
      <p:pic>
        <p:nvPicPr>
          <p:cNvPr id="7" name="Picture 2" descr="C:\Documents and Settings\User\Рабочий стол\классное руководство\5б класс\огонек день мам\IMG_0007.JPG"/>
          <p:cNvPicPr>
            <a:picLocks noChangeAspect="1" noChangeArrowheads="1"/>
          </p:cNvPicPr>
          <p:nvPr/>
        </p:nvPicPr>
        <p:blipFill>
          <a:blip r:embed="rId3" cstate="print"/>
          <a:srcRect l="46914" t="14959" r="14814" b="30550"/>
          <a:stretch>
            <a:fillRect/>
          </a:stretch>
        </p:blipFill>
        <p:spPr bwMode="auto">
          <a:xfrm>
            <a:off x="1785918" y="3214686"/>
            <a:ext cx="3000396" cy="3643314"/>
          </a:xfrm>
          <a:prstGeom prst="rect">
            <a:avLst/>
          </a:prstGeom>
          <a:noFill/>
        </p:spPr>
      </p:pic>
      <p:pic>
        <p:nvPicPr>
          <p:cNvPr id="2050" name="Picture 2" descr="C:\Documents and Settings\User\Рабочий стол\классное руководство\2017\5б класс\огонек день мам\IMG_0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43" y="214290"/>
            <a:ext cx="4429157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4186238" cy="164307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Сценарий выучили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4098" name="Picture 2" descr="C:\Documents and Settings\User\Рабочий стол\Новая папка\110___03\IMG_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3394472" cy="4525963"/>
          </a:xfrm>
          <a:prstGeom prst="rect">
            <a:avLst/>
          </a:prstGeom>
          <a:noFill/>
        </p:spPr>
      </p:pic>
      <p:pic>
        <p:nvPicPr>
          <p:cNvPr id="4" name="Picture 2" descr="C:\Documents and Settings\User\Рабочий стол\Новая папка\110___03\IMG_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9528" y="2500306"/>
            <a:ext cx="3394472" cy="4525963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классное руководство\новый год 5б\IMG_0192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357554" y="1000108"/>
            <a:ext cx="2357454" cy="585789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Этапы создания литературного спектакля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Работа над созданием образов-персонажей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User\Рабочий стол\Новая папка\110___03\IMG_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6034617" cy="4525963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Новая папка\110___03\IMG_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214578"/>
            <a:ext cx="2928926" cy="4643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Новая папка\110___03\IMG_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95511" cy="4525963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Новая папка\110___03\IMG_0008.JPG"/>
          <p:cNvPicPr>
            <a:picLocks noChangeAspect="1" noChangeArrowheads="1"/>
          </p:cNvPicPr>
          <p:nvPr/>
        </p:nvPicPr>
        <p:blipFill>
          <a:blip r:embed="rId3" cstate="print"/>
          <a:srcRect l="27869" t="17139" r="34426"/>
          <a:stretch>
            <a:fillRect/>
          </a:stretch>
        </p:blipFill>
        <p:spPr bwMode="auto">
          <a:xfrm>
            <a:off x="3286116" y="0"/>
            <a:ext cx="2286016" cy="6454789"/>
          </a:xfrm>
          <a:prstGeom prst="rect">
            <a:avLst/>
          </a:prstGeom>
          <a:noFill/>
        </p:spPr>
      </p:pic>
      <p:pic>
        <p:nvPicPr>
          <p:cNvPr id="6" name="Picture 2" descr="C:\Documents and Settings\User\Рабочий стол\Новая папка\110___03\IMG_00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0"/>
            <a:ext cx="31432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88</Words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Театр – ты жизнь</vt:lpstr>
      <vt:lpstr>Театр </vt:lpstr>
      <vt:lpstr>Этапы создания литературного спектакля.</vt:lpstr>
      <vt:lpstr>Этапы создания литературного спектакля.</vt:lpstr>
      <vt:lpstr>Этапы создания литературного спектакля.</vt:lpstr>
      <vt:lpstr>Слайд 6</vt:lpstr>
      <vt:lpstr>Сценарий выучили</vt:lpstr>
      <vt:lpstr>Этапы создания литературного спектакля .</vt:lpstr>
      <vt:lpstr>Слайд 9</vt:lpstr>
      <vt:lpstr>Этапы создания литературного спектакля.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123</cp:lastModifiedBy>
  <cp:revision>5</cp:revision>
  <dcterms:modified xsi:type="dcterms:W3CDTF">2018-02-28T17:33:53Z</dcterms:modified>
</cp:coreProperties>
</file>